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828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2">
                <a:lumMod val="60000"/>
                <a:lumOff val="4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6;&#1077;&#1079;&#1077;&#1076;&#1072;%20&#1056;&#1080;&#1092;&#1082;&#1072;&#1090;&#1086;&#1074;&#1085;&#1072;\Desktop\&#1056;&#1080;&#1079;&#1072;%20&#1048;&#1096;&#1084;&#1086;&#1088;&#1072;&#1090;\&#1069;&#1084;&#1080;&#1083;&#1100;%20&#1174;&#1241;&#1083;&#1241;&#1083;&#1077;&#1090;&#1076;&#1080;&#1085;&#1086;&#1074;%20-%20&#1040;&#1081;,%20&#1082;&#1099;&#1079;&#1083;&#1072;&#1088;!%20&#1056;&#1080;&#1079;&#1072;%20&#1048;&#1096;&#1084;&#1086;&#1088;&#1072;&#1090;,%20&#1240;&#1085;&#1074;&#1241;&#1088;%20&#1041;&#1072;&#1082;&#1080;&#1088;&#1086;&#1074;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14678" y="1214422"/>
            <a:ext cx="564360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“Уразай... </a:t>
            </a:r>
          </a:p>
          <a:p>
            <a:r>
              <a:rPr lang="tt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Әткәм, әнкәм гомер иткән авыл –</a:t>
            </a:r>
          </a:p>
          <a:p>
            <a:r>
              <a:rPr lang="tt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Якты йолдыз миңа, якты ай...”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643174" y="3357562"/>
            <a:ext cx="61436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4400" b="1" dirty="0" smtClean="0">
                <a:solidFill>
                  <a:srgbClr val="FF0000"/>
                </a:solidFill>
                <a:latin typeface="Bookman Old Style" pitchFamily="18" charset="0"/>
              </a:rPr>
              <a:t>Риза Ишморатның тууына 110 ел </a:t>
            </a:r>
            <a:r>
              <a:rPr lang="tt-RU" sz="4400" b="1" dirty="0" smtClean="0">
                <a:solidFill>
                  <a:srgbClr val="FFFF00"/>
                </a:solidFill>
                <a:latin typeface="Bookman Old Style" pitchFamily="18" charset="0"/>
              </a:rPr>
              <a:t>тулуга </a:t>
            </a:r>
          </a:p>
          <a:p>
            <a:pPr algn="ctr"/>
            <a:r>
              <a:rPr lang="tt-RU" sz="3600" b="1" dirty="0" smtClean="0">
                <a:solidFill>
                  <a:srgbClr val="FFFF00"/>
                </a:solidFill>
                <a:latin typeface="Bookman Old Style" pitchFamily="18" charset="0"/>
              </a:rPr>
              <a:t>багышланган  кичә</a:t>
            </a:r>
            <a:endParaRPr lang="ru-RU" sz="36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9218" name="Picture 2" descr="C:\Users\Резеда Рифкатовна\Desktop\Новая папка (2)\SAM_17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357298"/>
            <a:ext cx="2385914" cy="3181218"/>
          </a:xfrm>
          <a:prstGeom prst="rect">
            <a:avLst/>
          </a:prstGeom>
          <a:noFill/>
        </p:spPr>
      </p:pic>
      <p:pic>
        <p:nvPicPr>
          <p:cNvPr id="7" name="Эмиль Җәләлетдинов - Ай, кызлар! Риза Ишморат, Әнвәр Бакиров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571472" y="607220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565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3042" y="285728"/>
            <a:ext cx="61436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4400" u="sng" dirty="0" smtClean="0">
                <a:solidFill>
                  <a:srgbClr val="FFFF00"/>
                </a:solidFill>
                <a:latin typeface="Bookman Old Style" pitchFamily="18" charset="0"/>
              </a:rPr>
              <a:t>Хәтер битләреннән...</a:t>
            </a:r>
            <a:endParaRPr lang="ru-RU" sz="4400" u="sng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1026" name="Picture 2" descr="C:\Users\Резеда Рифкатовна\Desktop\22\SAM_17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142985"/>
            <a:ext cx="4214842" cy="3161132"/>
          </a:xfrm>
          <a:prstGeom prst="rect">
            <a:avLst/>
          </a:prstGeom>
          <a:noFill/>
        </p:spPr>
      </p:pic>
      <p:pic>
        <p:nvPicPr>
          <p:cNvPr id="1027" name="Picture 3" descr="C:\Users\Резеда Рифкатовна\Desktop\22\SAM_17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643050"/>
            <a:ext cx="4143436" cy="3107577"/>
          </a:xfrm>
          <a:prstGeom prst="rect">
            <a:avLst/>
          </a:prstGeom>
          <a:noFill/>
        </p:spPr>
      </p:pic>
      <p:pic>
        <p:nvPicPr>
          <p:cNvPr id="1028" name="Picture 4" descr="C:\Users\Резеда Рифкатовна\Desktop\22\SAM_18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3786190"/>
            <a:ext cx="4445031" cy="250033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34" y="4357694"/>
            <a:ext cx="18573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Татар  театр </a:t>
            </a:r>
            <a:r>
              <a:rPr lang="ru-RU" dirty="0" err="1" smtClean="0">
                <a:solidFill>
                  <a:srgbClr val="FF0000"/>
                </a:solidFill>
              </a:rPr>
              <a:t>техникумының  беренче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чыгарылышы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43306" y="6286520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dirty="0" smtClean="0">
                <a:solidFill>
                  <a:srgbClr val="FF0000"/>
                </a:solidFill>
              </a:rPr>
              <a:t>Студент вакыт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00892" y="4214818"/>
            <a:ext cx="21431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dirty="0" smtClean="0">
                <a:solidFill>
                  <a:srgbClr val="FF0000"/>
                </a:solidFill>
              </a:rPr>
              <a:t>Техникум укытучылары: К.Чеботарев, Р.Ишморат, И.Ингвар, М.Магдеев, Б.Симолин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0"/>
                            </p:stCondLst>
                            <p:childTnLst>
                              <p:par>
                                <p:cTn id="2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3042" y="285728"/>
            <a:ext cx="61436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4400" u="sng" dirty="0" smtClean="0">
                <a:solidFill>
                  <a:srgbClr val="FFFF00"/>
                </a:solidFill>
                <a:latin typeface="Bookman Old Style" pitchFamily="18" charset="0"/>
              </a:rPr>
              <a:t>Хәтер битләреннән...</a:t>
            </a:r>
            <a:endParaRPr lang="ru-RU" sz="4400" u="sng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2050" name="Picture 2" descr="C:\Users\Резеда Рифкатовна\Desktop\22\SAM_18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14422"/>
            <a:ext cx="4572000" cy="2571750"/>
          </a:xfrm>
          <a:prstGeom prst="rect">
            <a:avLst/>
          </a:prstGeom>
          <a:noFill/>
        </p:spPr>
      </p:pic>
      <p:pic>
        <p:nvPicPr>
          <p:cNvPr id="2051" name="Picture 3" descr="C:\Users\Резеда Рифкатовна\Desktop\22\SAM_18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6290480" y="1710520"/>
            <a:ext cx="2921021" cy="1643074"/>
          </a:xfrm>
          <a:prstGeom prst="rect">
            <a:avLst/>
          </a:prstGeom>
          <a:noFill/>
        </p:spPr>
      </p:pic>
      <p:pic>
        <p:nvPicPr>
          <p:cNvPr id="2052" name="Picture 4" descr="C:\Users\Резеда Рифкатовна\Desktop\22\SAM_18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3714752"/>
            <a:ext cx="4214842" cy="2370848"/>
          </a:xfrm>
          <a:prstGeom prst="rect">
            <a:avLst/>
          </a:prstGeom>
          <a:noFill/>
        </p:spPr>
      </p:pic>
      <p:pic>
        <p:nvPicPr>
          <p:cNvPr id="2053" name="Picture 5" descr="C:\Users\Резеда Рифкатовна\Desktop\22\SAM_18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4286256"/>
            <a:ext cx="3357554" cy="188862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28662" y="3786190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>
                <a:solidFill>
                  <a:srgbClr val="C00000"/>
                </a:solidFill>
              </a:rPr>
              <a:t>Хади  һәм Нәҗип Ишморатовлар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0694" y="2143116"/>
            <a:ext cx="1428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>
                <a:solidFill>
                  <a:srgbClr val="C00000"/>
                </a:solidFill>
              </a:rPr>
              <a:t>Р.Ишморат һәм Рашида Зиганшина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0100" y="6286520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На “Лебяжьем”. 1953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3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3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0"/>
                            </p:stCondLst>
                            <p:childTnLst>
                              <p:par>
                                <p:cTn id="33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3042" y="285728"/>
            <a:ext cx="61436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4400" u="sng" dirty="0" smtClean="0">
                <a:solidFill>
                  <a:srgbClr val="FFFF00"/>
                </a:solidFill>
                <a:latin typeface="Bookman Old Style" pitchFamily="18" charset="0"/>
              </a:rPr>
              <a:t>Хәтер битләреннән...</a:t>
            </a:r>
            <a:endParaRPr lang="ru-RU" sz="4400" u="sng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3074" name="Picture 2" descr="C:\Users\Резеда Рифкатовна\Desktop\22\SAM_18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85860"/>
            <a:ext cx="3524232" cy="1982381"/>
          </a:xfrm>
          <a:prstGeom prst="rect">
            <a:avLst/>
          </a:prstGeom>
          <a:noFill/>
        </p:spPr>
      </p:pic>
      <p:pic>
        <p:nvPicPr>
          <p:cNvPr id="3075" name="Picture 3" descr="C:\Users\Резеда Рифкатовна\Desktop\22\SAM_18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142984"/>
            <a:ext cx="4318030" cy="2428892"/>
          </a:xfrm>
          <a:prstGeom prst="rect">
            <a:avLst/>
          </a:prstGeom>
          <a:noFill/>
        </p:spPr>
      </p:pic>
      <p:pic>
        <p:nvPicPr>
          <p:cNvPr id="3076" name="Picture 4" descr="C:\Users\Резеда Рифкатовна\Desktop\22\SAM_18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1" y="3929066"/>
            <a:ext cx="4445031" cy="2500330"/>
          </a:xfrm>
          <a:prstGeom prst="rect">
            <a:avLst/>
          </a:prstGeom>
          <a:noFill/>
        </p:spPr>
      </p:pic>
      <p:pic>
        <p:nvPicPr>
          <p:cNvPr id="3077" name="Picture 5" descr="C:\Users\Резеда Рифкатовна\Desktop\22\SAM_19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4000504"/>
            <a:ext cx="3048021" cy="228601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4282" y="3286124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>
                <a:solidFill>
                  <a:schemeClr val="tx2">
                    <a:lumMod val="75000"/>
                  </a:schemeClr>
                </a:solidFill>
              </a:rPr>
              <a:t>Р.Ишморат оныгы Марат белән. 1981 ел.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57752" y="3000372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dirty="0" smtClean="0">
                <a:solidFill>
                  <a:srgbClr val="FFFF00"/>
                </a:solidFill>
              </a:rPr>
              <a:t>Фәтхи Бурнашка </a:t>
            </a:r>
            <a:r>
              <a:rPr lang="tt-RU" dirty="0" smtClean="0">
                <a:solidFill>
                  <a:srgbClr val="FFFF00"/>
                </a:solidFill>
              </a:rPr>
              <a:t>80 </a:t>
            </a:r>
            <a:r>
              <a:rPr lang="tt-RU" dirty="0" smtClean="0">
                <a:solidFill>
                  <a:srgbClr val="FFFF00"/>
                </a:solidFill>
              </a:rPr>
              <a:t>яшь тулуга багышланган кичә.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8662" y="6500834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>
                <a:solidFill>
                  <a:srgbClr val="FF0000"/>
                </a:solidFill>
              </a:rPr>
              <a:t>Мәдәният эшлеклеләре белән очрашу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29256" y="6211669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dirty="0" smtClean="0">
                <a:solidFill>
                  <a:srgbClr val="FF0000"/>
                </a:solidFill>
              </a:rPr>
              <a:t>Р.Ишморат, Ф.Әсгать, А.Кутуй, </a:t>
            </a:r>
          </a:p>
          <a:p>
            <a:pPr algn="ctr"/>
            <a:r>
              <a:rPr lang="tt-RU" dirty="0" smtClean="0">
                <a:solidFill>
                  <a:srgbClr val="FF0000"/>
                </a:solidFill>
              </a:rPr>
              <a:t>А.Мәҗит, Х.Туфан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3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3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000"/>
                            </p:stCondLst>
                            <p:childTnLst>
                              <p:par>
                                <p:cTn id="3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3042" y="285728"/>
            <a:ext cx="61436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4400" u="sng" dirty="0" smtClean="0">
                <a:solidFill>
                  <a:srgbClr val="FFFF00"/>
                </a:solidFill>
                <a:latin typeface="Bookman Old Style" pitchFamily="18" charset="0"/>
              </a:rPr>
              <a:t>Хәтер битләреннән...</a:t>
            </a:r>
            <a:endParaRPr lang="ru-RU" sz="4400" u="sng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4098" name="Picture 2" descr="C:\Users\Резеда Рифкатовна\Desktop\22\SAM_19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85860"/>
            <a:ext cx="2941159" cy="2176458"/>
          </a:xfrm>
          <a:prstGeom prst="rect">
            <a:avLst/>
          </a:prstGeom>
          <a:noFill/>
        </p:spPr>
      </p:pic>
      <p:pic>
        <p:nvPicPr>
          <p:cNvPr id="4099" name="Picture 3" descr="C:\Users\Резеда Рифкатовна\Desktop\22\SAM_19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2714620"/>
            <a:ext cx="2928958" cy="2169599"/>
          </a:xfrm>
          <a:prstGeom prst="rect">
            <a:avLst/>
          </a:prstGeom>
          <a:noFill/>
        </p:spPr>
      </p:pic>
      <p:pic>
        <p:nvPicPr>
          <p:cNvPr id="4100" name="Picture 4" descr="C:\Users\Резеда Рифкатовна\Desktop\22\SAM_19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3857628"/>
            <a:ext cx="3414971" cy="2571768"/>
          </a:xfrm>
          <a:prstGeom prst="rect">
            <a:avLst/>
          </a:prstGeom>
          <a:noFill/>
        </p:spPr>
      </p:pic>
      <p:pic>
        <p:nvPicPr>
          <p:cNvPr id="4101" name="Picture 5" descr="C:\Users\Резеда Рифкатовна\Desktop\22\SAM_19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1285860"/>
            <a:ext cx="2319334" cy="1755172"/>
          </a:xfrm>
          <a:prstGeom prst="rect">
            <a:avLst/>
          </a:prstGeom>
          <a:noFill/>
        </p:spPr>
      </p:pic>
      <p:pic>
        <p:nvPicPr>
          <p:cNvPr id="4102" name="Picture 6" descr="C:\Users\Резеда Рифкатовна\Desktop\22\SAM_194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4500570"/>
            <a:ext cx="2378857" cy="1762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3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3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3042" y="285728"/>
            <a:ext cx="61436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4400" u="sng" dirty="0" smtClean="0">
                <a:solidFill>
                  <a:srgbClr val="FFFF00"/>
                </a:solidFill>
                <a:latin typeface="Bookman Old Style" pitchFamily="18" charset="0"/>
              </a:rPr>
              <a:t>Хәтер битләреннән...</a:t>
            </a:r>
            <a:endParaRPr lang="ru-RU" sz="4400" u="sng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5122" name="Picture 2" descr="C:\Users\Резеда Рифкатовна\Desktop\22\SAM_19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71546"/>
            <a:ext cx="2458470" cy="1819268"/>
          </a:xfrm>
          <a:prstGeom prst="rect">
            <a:avLst/>
          </a:prstGeom>
          <a:noFill/>
        </p:spPr>
      </p:pic>
      <p:pic>
        <p:nvPicPr>
          <p:cNvPr id="5123" name="Picture 3" descr="C:\Users\Резеда Рифкатовна\Desktop\22\SAM_19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2285992"/>
            <a:ext cx="3343270" cy="2476496"/>
          </a:xfrm>
          <a:prstGeom prst="rect">
            <a:avLst/>
          </a:prstGeom>
          <a:noFill/>
        </p:spPr>
      </p:pic>
      <p:pic>
        <p:nvPicPr>
          <p:cNvPr id="5124" name="Picture 4" descr="C:\Users\Резеда Рифкатовна\Desktop\22\SAM_19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4143380"/>
            <a:ext cx="2861063" cy="2119306"/>
          </a:xfrm>
          <a:prstGeom prst="rect">
            <a:avLst/>
          </a:prstGeom>
          <a:noFill/>
        </p:spPr>
      </p:pic>
      <p:pic>
        <p:nvPicPr>
          <p:cNvPr id="5125" name="Picture 5" descr="C:\Users\Резеда Рифкатовна\Desktop\22\SAM_194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1357298"/>
            <a:ext cx="2252999" cy="1704972"/>
          </a:xfrm>
          <a:prstGeom prst="rect">
            <a:avLst/>
          </a:prstGeom>
          <a:noFill/>
        </p:spPr>
      </p:pic>
      <p:pic>
        <p:nvPicPr>
          <p:cNvPr id="5126" name="Picture 6" descr="C:\Users\Резеда Рифкатовна\Desktop\22\SAM_195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4500570"/>
            <a:ext cx="2319334" cy="17551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3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3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3042" y="285728"/>
            <a:ext cx="61436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4400" u="sng" dirty="0" smtClean="0">
                <a:solidFill>
                  <a:srgbClr val="FFFF00"/>
                </a:solidFill>
                <a:latin typeface="Bookman Old Style" pitchFamily="18" charset="0"/>
              </a:rPr>
              <a:t>Хәтер битләреннән...</a:t>
            </a:r>
            <a:endParaRPr lang="ru-RU" sz="4400" u="sng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6146" name="Picture 2" descr="C:\Users\Резеда Рифкатовна\Desktop\22\SAM_19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71546"/>
            <a:ext cx="2533648" cy="3423849"/>
          </a:xfrm>
          <a:prstGeom prst="rect">
            <a:avLst/>
          </a:prstGeom>
          <a:noFill/>
        </p:spPr>
      </p:pic>
      <p:pic>
        <p:nvPicPr>
          <p:cNvPr id="6147" name="Picture 3" descr="C:\Users\Резеда Рифкатовна\Desktop\22\SAM_19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1142984"/>
            <a:ext cx="3053946" cy="2262182"/>
          </a:xfrm>
          <a:prstGeom prst="rect">
            <a:avLst/>
          </a:prstGeom>
          <a:noFill/>
        </p:spPr>
      </p:pic>
      <p:pic>
        <p:nvPicPr>
          <p:cNvPr id="6148" name="Picture 4" descr="C:\Users\Резеда Рифкатовна\Desktop\22\SAM_195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3286124"/>
            <a:ext cx="3729035" cy="2762248"/>
          </a:xfrm>
          <a:prstGeom prst="rect">
            <a:avLst/>
          </a:prstGeom>
          <a:noFill/>
        </p:spPr>
      </p:pic>
      <p:pic>
        <p:nvPicPr>
          <p:cNvPr id="6149" name="Picture 5" descr="C:\Users\Резеда Рифкатовна\Desktop\22\SAM_195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590521" y="4624397"/>
            <a:ext cx="2133624" cy="1600218"/>
          </a:xfrm>
          <a:prstGeom prst="rect">
            <a:avLst/>
          </a:prstGeom>
          <a:noFill/>
        </p:spPr>
      </p:pic>
      <p:pic>
        <p:nvPicPr>
          <p:cNvPr id="6150" name="Picture 6" descr="C:\Users\Резеда Рифкатовна\Desktop\22\SAM_195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5400000">
            <a:off x="2867610" y="4419010"/>
            <a:ext cx="2205038" cy="16537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3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3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3042" y="285728"/>
            <a:ext cx="61436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4400" u="sng" dirty="0" smtClean="0">
                <a:solidFill>
                  <a:srgbClr val="FFFF00"/>
                </a:solidFill>
                <a:latin typeface="Bookman Old Style" pitchFamily="18" charset="0"/>
              </a:rPr>
              <a:t>Хәтер битләреннән...</a:t>
            </a:r>
            <a:endParaRPr lang="ru-RU" sz="4400" u="sng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7170" name="Picture 2" descr="C:\Users\Резеда Рифкатовна\Desktop\22\SAM_19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14422"/>
            <a:ext cx="2861063" cy="2119306"/>
          </a:xfrm>
          <a:prstGeom prst="rect">
            <a:avLst/>
          </a:prstGeom>
          <a:noFill/>
        </p:spPr>
      </p:pic>
      <p:pic>
        <p:nvPicPr>
          <p:cNvPr id="7171" name="Picture 3" descr="C:\Users\Резеда Рифкатовна\Desktop\22\SAM_19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2571744"/>
            <a:ext cx="3053946" cy="2262182"/>
          </a:xfrm>
          <a:prstGeom prst="rect">
            <a:avLst/>
          </a:prstGeom>
          <a:noFill/>
        </p:spPr>
      </p:pic>
      <p:pic>
        <p:nvPicPr>
          <p:cNvPr id="7172" name="Picture 4" descr="C:\Users\Резеда Рифкатовна\Desktop\22\SAM_196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4143380"/>
            <a:ext cx="3037697" cy="2247896"/>
          </a:xfrm>
          <a:prstGeom prst="rect">
            <a:avLst/>
          </a:prstGeom>
          <a:noFill/>
        </p:spPr>
      </p:pic>
      <p:pic>
        <p:nvPicPr>
          <p:cNvPr id="7173" name="Picture 5" descr="C:\Users\Резеда Рифкатовна\Desktop\22\SAM_196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3929066"/>
            <a:ext cx="3053946" cy="2262182"/>
          </a:xfrm>
          <a:prstGeom prst="rect">
            <a:avLst/>
          </a:prstGeom>
          <a:noFill/>
        </p:spPr>
      </p:pic>
      <p:pic>
        <p:nvPicPr>
          <p:cNvPr id="7174" name="Picture 6" descr="C:\Users\Резеда Рифкатовна\Desktop\22\SAM_196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9256" y="1142984"/>
            <a:ext cx="3095620" cy="22907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3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3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3042" y="285728"/>
            <a:ext cx="61436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4400" u="sng" dirty="0" smtClean="0">
                <a:solidFill>
                  <a:srgbClr val="FFFF00"/>
                </a:solidFill>
                <a:latin typeface="Bookman Old Style" pitchFamily="18" charset="0"/>
              </a:rPr>
              <a:t>Хәтер битләреннән...</a:t>
            </a:r>
            <a:endParaRPr lang="ru-RU" sz="4400" u="sng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8194" name="Picture 2" descr="C:\Users\Резеда Рифкатовна\Desktop\Новая папка (2)\SAM_17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14422"/>
            <a:ext cx="2571768" cy="1928826"/>
          </a:xfrm>
          <a:prstGeom prst="rect">
            <a:avLst/>
          </a:prstGeom>
          <a:noFill/>
        </p:spPr>
      </p:pic>
      <p:pic>
        <p:nvPicPr>
          <p:cNvPr id="8195" name="Picture 3" descr="C:\Users\Резеда Рифкатовна\Desktop\Новая папка (2)\SAM_17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2285992"/>
            <a:ext cx="2952771" cy="2214578"/>
          </a:xfrm>
          <a:prstGeom prst="rect">
            <a:avLst/>
          </a:prstGeom>
          <a:noFill/>
        </p:spPr>
      </p:pic>
      <p:pic>
        <p:nvPicPr>
          <p:cNvPr id="8196" name="Picture 4" descr="C:\Users\Резеда Рифкатовна\Desktop\Новая папка (2)\SAM_17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3786190"/>
            <a:ext cx="3357586" cy="251819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143504" y="6215082"/>
            <a:ext cx="37861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dirty="0" smtClean="0">
                <a:solidFill>
                  <a:srgbClr val="FF0000"/>
                </a:solidFill>
              </a:rPr>
              <a:t>Р.Ишморат, Ф.Әсгать, А.Кутуй, </a:t>
            </a:r>
          </a:p>
          <a:p>
            <a:pPr algn="ctr"/>
            <a:r>
              <a:rPr lang="tt-RU" dirty="0" smtClean="0">
                <a:solidFill>
                  <a:srgbClr val="FF0000"/>
                </a:solidFill>
              </a:rPr>
              <a:t>А.Мәҗит, Х.Туфан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071670" y="4357694"/>
            <a:ext cx="3571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dirty="0" smtClean="0">
                <a:solidFill>
                  <a:srgbClr val="FFFF00"/>
                </a:solidFill>
              </a:rPr>
              <a:t>Татар фронтовик-язучылар төркеме: Гоман Бакир,  Риза Ишморат, Мөхәммәт Садри, Зәйни Шахиморатов</a:t>
            </a:r>
            <a:endParaRPr lang="ru-RU" sz="16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3071810"/>
            <a:ext cx="2286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dirty="0" smtClean="0">
                <a:solidFill>
                  <a:srgbClr val="C00000"/>
                </a:solidFill>
              </a:rPr>
              <a:t>Р.Ишморат тормыш иптәше һәм улы белән. 1930 еллар.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3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3042" y="285728"/>
            <a:ext cx="61436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4400" u="sng" dirty="0" smtClean="0">
                <a:solidFill>
                  <a:srgbClr val="FFFF00"/>
                </a:solidFill>
                <a:latin typeface="Bookman Old Style" pitchFamily="18" charset="0"/>
              </a:rPr>
              <a:t>Хәтер битләреннән...</a:t>
            </a:r>
            <a:endParaRPr lang="ru-RU" sz="4400" u="sng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10242" name="Picture 2" descr="C:\Users\Резеда Рифкатовна\Desktop\Новая папка (2)\SAM_17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71546"/>
            <a:ext cx="3786182" cy="5048243"/>
          </a:xfrm>
          <a:prstGeom prst="rect">
            <a:avLst/>
          </a:prstGeom>
          <a:noFill/>
        </p:spPr>
      </p:pic>
      <p:pic>
        <p:nvPicPr>
          <p:cNvPr id="10243" name="Picture 3" descr="C:\Users\Резеда Рифкатовна\Desktop\Новая папка (2)\SAM_17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85860"/>
            <a:ext cx="3943256" cy="295744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42910" y="6286520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>
                <a:solidFill>
                  <a:srgbClr val="FF0000"/>
                </a:solidFill>
                <a:latin typeface="Bookman Old Style" pitchFamily="18" charset="0"/>
              </a:rPr>
              <a:t>Р.Ишморатның кулъязмасы</a:t>
            </a:r>
            <a:endParaRPr lang="ru-RU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6314" y="4429132"/>
            <a:ext cx="3500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dirty="0" smtClean="0">
                <a:solidFill>
                  <a:srgbClr val="7030A0"/>
                </a:solidFill>
                <a:latin typeface="Bookman Old Style" pitchFamily="18" charset="0"/>
              </a:rPr>
              <a:t>Майор Р.Ишморатка “Ватан намусы өчен” газета редакциясе биргән белешмә. 1948 ел.</a:t>
            </a:r>
            <a:endParaRPr lang="ru-RU" dirty="0">
              <a:solidFill>
                <a:srgbClr val="7030A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Резеда Рифкатовна\Desktop\Новая папка (2)\SAM_17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85728"/>
            <a:ext cx="6858047" cy="514353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43042" y="5643578"/>
            <a:ext cx="6572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dirty="0" smtClean="0">
                <a:solidFill>
                  <a:srgbClr val="FF0000"/>
                </a:solidFill>
                <a:latin typeface="Bookman Old Style" pitchFamily="18" charset="0"/>
              </a:rPr>
              <a:t>Риза Ишморатның сугышчан бүләкләре</a:t>
            </a:r>
            <a:endParaRPr lang="ru-RU" sz="28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168</Words>
  <PresentationFormat>Экран (4:3)</PresentationFormat>
  <Paragraphs>32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Резеда Рифкатовна</dc:creator>
  <cp:lastModifiedBy>Шаехова</cp:lastModifiedBy>
  <cp:revision>34</cp:revision>
  <dcterms:created xsi:type="dcterms:W3CDTF">2013-11-01T15:40:30Z</dcterms:created>
  <dcterms:modified xsi:type="dcterms:W3CDTF">2013-11-02T16:05:40Z</dcterms:modified>
</cp:coreProperties>
</file>